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4" r:id="rId6"/>
    <p:sldId id="265" r:id="rId7"/>
    <p:sldId id="266" r:id="rId8"/>
    <p:sldId id="267" r:id="rId9"/>
    <p:sldId id="268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833A37-932C-F842-8FA1-2C88458FC08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67B60-FD53-3B40-95A8-7253BD99C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67B60-FD53-3B40-95A8-7253BD99CCA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4290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One day a girl named Amy believes  the future .  She  watches  lots of good future movies.  </a:t>
            </a:r>
            <a:br>
              <a:rPr lang="en-US" sz="2000" dirty="0" smtClean="0"/>
            </a:br>
            <a:r>
              <a:rPr lang="en-US" sz="2000" dirty="0" smtClean="0"/>
              <a:t>‘’Is the future real.’’  she whispered to her mom.</a:t>
            </a:r>
            <a:br>
              <a:rPr lang="en-US" sz="2000" dirty="0" smtClean="0"/>
            </a:br>
            <a:r>
              <a:rPr lang="en-US" sz="2000" dirty="0" smtClean="0"/>
              <a:t>‘’I  don’t know’’ she whispered  back.   </a:t>
            </a: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Vilmy</a:t>
            </a:r>
            <a:r>
              <a:rPr lang="en-US" sz="2000" dirty="0" smtClean="0"/>
              <a:t> was so happy that she said</a:t>
            </a:r>
          </a:p>
          <a:p>
            <a:r>
              <a:rPr lang="en-US" sz="2000" smtClean="0"/>
              <a:t>‘’2:00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/>
              <a:t>S</a:t>
            </a:r>
            <a:r>
              <a:rPr lang="en-US" sz="2000" dirty="0" smtClean="0"/>
              <a:t>he jumped in the pool and  splash  she got out and  she saw the future.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Amy said to her mom</a:t>
            </a:r>
          </a:p>
          <a:p>
            <a:r>
              <a:rPr lang="en-US" sz="2000" dirty="0" smtClean="0"/>
              <a:t>‘’Its magic’’ ‘’what is magic’’ asked </a:t>
            </a:r>
            <a:r>
              <a:rPr lang="en-US" sz="2000" dirty="0" err="1" smtClean="0"/>
              <a:t>Vilmy</a:t>
            </a:r>
            <a:r>
              <a:rPr lang="en-US" sz="2000" dirty="0" smtClean="0"/>
              <a:t> .</a:t>
            </a:r>
          </a:p>
          <a:p>
            <a:r>
              <a:rPr lang="en-US" sz="2000" dirty="0" smtClean="0"/>
              <a:t>‘’the pool is magic’’  Amy yelled.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‘’ Then bring me to the  future’’ said her mom  </a:t>
            </a:r>
          </a:p>
          <a:p>
            <a:r>
              <a:rPr lang="en-US" sz="2000" dirty="0" smtClean="0"/>
              <a:t>‘’ok’’ said Amy.  Splash splash they both came out  ‘’do you see the future? ‘’  ‘’yes’’ said  </a:t>
            </a:r>
            <a:r>
              <a:rPr lang="en-US" sz="2000" dirty="0" err="1" smtClean="0"/>
              <a:t>Vilmy</a:t>
            </a:r>
            <a:r>
              <a:rPr lang="en-US" sz="2000" dirty="0"/>
              <a:t>.</a:t>
            </a:r>
            <a:r>
              <a:rPr lang="en-US" sz="2000" dirty="0" smtClean="0"/>
              <a:t> 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‘’ Then bring me to the  future’’ said her mom  </a:t>
            </a:r>
          </a:p>
          <a:p>
            <a:r>
              <a:rPr lang="en-US" sz="2000" dirty="0" smtClean="0"/>
              <a:t>‘’ok’’ said Amy.  Splash splash they both came out  ‘’do you see the future? ‘’  ‘’yes’’ said  </a:t>
            </a:r>
            <a:r>
              <a:rPr lang="en-US" sz="2000" dirty="0" err="1" smtClean="0"/>
              <a:t>Vilmy</a:t>
            </a:r>
            <a:r>
              <a:rPr lang="en-US" sz="2000" dirty="0"/>
              <a:t>.</a:t>
            </a:r>
            <a:r>
              <a:rPr lang="en-US" sz="2000" dirty="0" smtClean="0"/>
              <a:t> 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‘’ Then bring me to the  future’’ said her mom  </a:t>
            </a:r>
          </a:p>
          <a:p>
            <a:r>
              <a:rPr lang="en-US" sz="2000" dirty="0" smtClean="0"/>
              <a:t>‘’ok’’ said Amy.  Splash splash they both came out  ‘’do you see the future? ‘’  ‘’yes’’ said  </a:t>
            </a:r>
            <a:r>
              <a:rPr lang="en-US" sz="2000" dirty="0" err="1" smtClean="0"/>
              <a:t>Vilmy</a:t>
            </a:r>
            <a:r>
              <a:rPr lang="en-US" sz="2000" dirty="0"/>
              <a:t>.</a:t>
            </a:r>
            <a:r>
              <a:rPr lang="en-US" sz="2000" dirty="0" smtClean="0"/>
              <a:t> 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‘’ Then bring me to the  future’’ said her mom  </a:t>
            </a:r>
          </a:p>
          <a:p>
            <a:r>
              <a:rPr lang="en-US" sz="2000" dirty="0" smtClean="0"/>
              <a:t>‘’ok’’ said Amy.  Splash splash they both came out  ‘’do you see the future? ‘’  ‘’yes’’ said  </a:t>
            </a:r>
            <a:r>
              <a:rPr lang="en-US" sz="2000" dirty="0" err="1" smtClean="0"/>
              <a:t>Vilmy</a:t>
            </a:r>
            <a:r>
              <a:rPr lang="en-US" sz="2000" dirty="0"/>
              <a:t>.</a:t>
            </a:r>
            <a:r>
              <a:rPr lang="en-US" sz="2000" dirty="0" smtClean="0"/>
              <a:t> 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‘’ Then bring me to the  future’’ said her mom  </a:t>
            </a:r>
          </a:p>
          <a:p>
            <a:r>
              <a:rPr lang="en-US" sz="2000" dirty="0" smtClean="0"/>
              <a:t>‘’ok’’ said Amy.  Splash splash they both came out  ‘’do you see the future? ‘’  ‘’yes’’ said  </a:t>
            </a:r>
            <a:r>
              <a:rPr lang="en-US" sz="2000" dirty="0" err="1" smtClean="0"/>
              <a:t>Vilmy</a:t>
            </a:r>
            <a:r>
              <a:rPr lang="en-US" sz="2000" dirty="0"/>
              <a:t>.</a:t>
            </a:r>
            <a:r>
              <a:rPr lang="en-US" sz="2000" dirty="0" smtClean="0"/>
              <a:t> 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‘’ Then bring me to the  future’’ said her mom  </a:t>
            </a:r>
          </a:p>
          <a:p>
            <a:r>
              <a:rPr lang="en-US" sz="2000" dirty="0" smtClean="0"/>
              <a:t>‘’ok’’ said Amy.  Splash splash they both came out  ‘’do you see the future? ‘’  ‘’yes’’ said  </a:t>
            </a:r>
            <a:r>
              <a:rPr lang="en-US" sz="2000" dirty="0" err="1" smtClean="0"/>
              <a:t>Vilmy</a:t>
            </a:r>
            <a:r>
              <a:rPr lang="en-US" sz="2000" dirty="0"/>
              <a:t>.</a:t>
            </a:r>
            <a:r>
              <a:rPr lang="en-US" sz="2000" dirty="0" smtClean="0"/>
              <a:t> 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378</Words>
  <Application>Microsoft Macintosh PowerPoint</Application>
  <PresentationFormat>On-screen Show (4:3)</PresentationFormat>
  <Paragraphs>20</Paragraphs>
  <Slides>10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6</cp:revision>
  <dcterms:created xsi:type="dcterms:W3CDTF">2010-04-23T14:00:26Z</dcterms:created>
  <dcterms:modified xsi:type="dcterms:W3CDTF">2010-04-23T14:17:06Z</dcterms:modified>
</cp:coreProperties>
</file>